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6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3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7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5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1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4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9205-13F6-4960-AD83-6498E0934BDA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0C97-9CE9-4CBA-9449-A93026273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noproblem.co.uk/parent-video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noproblem.com/en/video-library/basics-explained/theories-behind-singapore-math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216980"/>
            <a:ext cx="11094720" cy="66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8" y="334850"/>
            <a:ext cx="10625822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105346"/>
            <a:ext cx="9581881" cy="6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65" y="167425"/>
            <a:ext cx="91523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5" y="386366"/>
            <a:ext cx="10477005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27" y="2611236"/>
            <a:ext cx="10515600" cy="4351338"/>
          </a:xfrm>
        </p:spPr>
        <p:txBody>
          <a:bodyPr/>
          <a:lstStyle/>
          <a:p>
            <a:pPr algn="ctr"/>
            <a:r>
              <a:rPr lang="en-GB" dirty="0" smtClean="0">
                <a:hlinkClick r:id="rId2"/>
              </a:rPr>
              <a:t>http://www.mathsnoproblem.co.uk/parent-videos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333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3" y="669701"/>
            <a:ext cx="10563560" cy="54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7184"/>
            <a:ext cx="9957699" cy="67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230214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https://mathsnoproblem.com/en/video-library/basics-explained/theories-behind-singapore-maths/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3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0" y="746976"/>
            <a:ext cx="9962834" cy="50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4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2" y="296214"/>
            <a:ext cx="10342156" cy="60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45472"/>
            <a:ext cx="9757978" cy="64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45" y="229001"/>
            <a:ext cx="8774202" cy="64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8" y="152325"/>
            <a:ext cx="9569003" cy="66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44" y="231821"/>
            <a:ext cx="9196590" cy="62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Kipling</dc:creator>
  <cp:lastModifiedBy>Emma Kipling</cp:lastModifiedBy>
  <cp:revision>5</cp:revision>
  <dcterms:created xsi:type="dcterms:W3CDTF">2017-04-13T10:53:52Z</dcterms:created>
  <dcterms:modified xsi:type="dcterms:W3CDTF">2017-04-13T11:02:32Z</dcterms:modified>
</cp:coreProperties>
</file>